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3BFF60-8548-43BE-929C-82ACDCB87B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A7DA829-5C76-47B7-A451-B382471B4A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7694FA-23E6-48D3-B05F-CA61F1ECA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8B49-DD74-4BC3-B26E-E8DB4B073018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7AF9E5-7779-4809-B2E3-78AE2D878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CEF7F4-5E05-4211-93CF-EFD136F77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13F07-B17C-4C92-8A9D-F66B4EAFD5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146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944F28-DABF-47DA-A09E-35CD9B092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F35F70A-3799-4302-9949-1185ED11B5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1D6125-EAEF-404D-A1E8-7FAF8D3AE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8B49-DD74-4BC3-B26E-E8DB4B073018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E9727A-9FB0-4CCE-8054-6AC014E31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819AE2-9546-4C74-80AD-D56B3B75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13F07-B17C-4C92-8A9D-F66B4EAFD5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226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677444F-5A02-401E-A255-650E19304D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BAAE435-620E-4655-BEB2-65A5C156E1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8A292F4-636D-47AF-8804-DA852D9CF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8B49-DD74-4BC3-B26E-E8DB4B073018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C67B4D8-12FD-4A47-8F6E-B2551D3F4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B75CCF-DE50-414A-BA54-EC4507ED7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13F07-B17C-4C92-8A9D-F66B4EAFD5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1168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43A284-CB91-4CEA-BA85-B33CD8B8D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75AF70-A2E2-4018-875F-5EE608B52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241E222-BF0E-4F50-B636-C450AD382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8B49-DD74-4BC3-B26E-E8DB4B073018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D2D6F02-AD46-4CE4-B142-518530AA2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6FD742-1897-4580-81BC-8A77AC349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13F07-B17C-4C92-8A9D-F66B4EAFD5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849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DCDFF6-E74A-4DBB-803D-615A9F06D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5B1078D-7EDC-484D-A19B-77802FC8A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BB98107-2CCF-443B-B1B5-E099F71F5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8B49-DD74-4BC3-B26E-E8DB4B073018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0CCADA-1E27-4E7F-912D-14D8FDA3B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1A28E3-9870-44E6-A69A-2B6840905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13F07-B17C-4C92-8A9D-F66B4EAFD5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3143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57B367-566F-49D1-8BC2-C06C867E3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B9EEE9-C5D3-41F6-93E2-DE78CBA474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D7B434B-8386-48BC-B3AB-D05A8CD64E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2AD21EC-C180-445A-B093-A52DF6F15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8B49-DD74-4BC3-B26E-E8DB4B073018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04CD289-640E-4A94-A6B4-B47E13039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743BAC8-F104-4656-8627-EC7932028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13F07-B17C-4C92-8A9D-F66B4EAFD5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0830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6CA0F2-F8F9-4DC3-A854-3D4CB7F6E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000BA05-00AC-429C-8F84-D696D5158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357BD19-F884-4299-869B-8576202949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5E0126C-3711-49B6-92BB-A37EAA57D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FF2BFD0-72CE-4529-A814-BA8CED8D48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77B1E82-40FB-4B7F-90D2-B44021A12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8B49-DD74-4BC3-B26E-E8DB4B073018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180D8BA-8F88-4BF1-9462-AE5AB17C0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AF7078C-D3B1-48FC-8B79-78D860AC2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13F07-B17C-4C92-8A9D-F66B4EAFD5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1927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259373-1DC9-4F9D-AC49-B1843B6E0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D57E307-0C53-40CB-AB9F-ACC51D655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8B49-DD74-4BC3-B26E-E8DB4B073018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B00850C-5A04-46F8-BA57-87A3144AD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691BB9F-775A-4992-A980-BEF1943DD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13F07-B17C-4C92-8A9D-F66B4EAFD5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387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3100FE7-6430-49F2-9E6A-CFE09D673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8B49-DD74-4BC3-B26E-E8DB4B073018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7401A65-B452-4CB7-95ED-A19015216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E119D03-BECC-42CD-9009-F40482198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13F07-B17C-4C92-8A9D-F66B4EAFD5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292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008B38-6F32-4D42-A98A-CA3548A6F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0CE1E1-505D-4B18-992B-827044956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B48B423-8F3C-4E11-ACA9-AF087EB78F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483ABB1-E382-47B8-8C17-5456F864A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8B49-DD74-4BC3-B26E-E8DB4B073018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5A89B51-93C7-4ADA-8643-ECF1AD5A9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6EBA918-D448-4D66-8DAA-0685D743C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13F07-B17C-4C92-8A9D-F66B4EAFD5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4166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89B8CA-93A1-4B0F-BCE5-F2C123DDB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A7427AD-7AD6-472E-81EA-B4A2D09B54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EEFB334-893A-4C2E-958E-387B51DAB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324D167-DDBA-4EBE-ACDC-5AB1F11F5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8B49-DD74-4BC3-B26E-E8DB4B073018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CFE22D3-FD4F-4681-985F-E89C9D559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499B0D6-2400-4749-82A6-9C3DC4A80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13F07-B17C-4C92-8A9D-F66B4EAFD5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588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B083BA1-564A-4737-B623-4B890EF6E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0B3596-65B3-488A-B8EF-FC516414F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35C6DB-CB5A-440B-A939-2DB5CBC59D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C8B49-DD74-4BC3-B26E-E8DB4B073018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721F11-A391-4A44-AC7C-C8886AE643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4ED7FC-36EC-42D4-9E97-C5E3D9FEA1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13F07-B17C-4C92-8A9D-F66B4EAFD5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3498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Immagine 6" descr="Immagine che contiene fiore, blu, luce, idrozoo&#10;&#10;Descrizione generata automaticamente">
            <a:extLst>
              <a:ext uri="{FF2B5EF4-FFF2-40B4-BE49-F238E27FC236}">
                <a16:creationId xmlns:a16="http://schemas.microsoft.com/office/drawing/2014/main" id="{771A45D6-9F37-4560-8FDF-6E29D5665E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1548" r="1" b="5336"/>
          <a:stretch/>
        </p:blipFill>
        <p:spPr>
          <a:xfrm>
            <a:off x="1210277" y="266710"/>
            <a:ext cx="952112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  <a:noFill/>
          <a:scene3d>
            <a:camera prst="orthographicFront"/>
            <a:lightRig rig="balanced" dir="t"/>
          </a:scene3d>
          <a:sp3d extrusionH="57150" prstMaterial="matte">
            <a:bevelT w="57150" h="146050"/>
            <a:bevelB w="44450" h="133350"/>
          </a:sp3d>
        </p:spPr>
      </p:pic>
      <p:sp>
        <p:nvSpPr>
          <p:cNvPr id="8" name="Dati 7">
            <a:extLst>
              <a:ext uri="{FF2B5EF4-FFF2-40B4-BE49-F238E27FC236}">
                <a16:creationId xmlns:a16="http://schemas.microsoft.com/office/drawing/2014/main" id="{FAF1647B-99F9-4D28-9248-12778E9F587F}"/>
              </a:ext>
            </a:extLst>
          </p:cNvPr>
          <p:cNvSpPr/>
          <p:nvPr/>
        </p:nvSpPr>
        <p:spPr>
          <a:xfrm rot="2685763">
            <a:off x="439481" y="-826082"/>
            <a:ext cx="954928" cy="3130345"/>
          </a:xfrm>
          <a:prstGeom prst="flowChartInputOutput">
            <a:avLst/>
          </a:prstGeom>
          <a:solidFill>
            <a:srgbClr val="FF0000">
              <a:alpha val="7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C0D0226-2A3E-4616-9DBC-8585B35CC61A}"/>
              </a:ext>
            </a:extLst>
          </p:cNvPr>
          <p:cNvSpPr txBox="1"/>
          <p:nvPr/>
        </p:nvSpPr>
        <p:spPr>
          <a:xfrm>
            <a:off x="0" y="-156788"/>
            <a:ext cx="288232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                </a:t>
            </a:r>
            <a:r>
              <a:rPr lang="it-IT" sz="4000" dirty="0">
                <a:solidFill>
                  <a:schemeClr val="bg1"/>
                </a:solidFill>
              </a:rPr>
              <a:t>D</a:t>
            </a:r>
          </a:p>
          <a:p>
            <a:r>
              <a:rPr lang="it-IT" sz="4000" dirty="0">
                <a:solidFill>
                  <a:schemeClr val="bg1"/>
                </a:solidFill>
              </a:rPr>
              <a:t>      A</a:t>
            </a:r>
          </a:p>
          <a:p>
            <a:r>
              <a:rPr lang="it-IT" sz="4000" dirty="0">
                <a:solidFill>
                  <a:schemeClr val="bg1"/>
                </a:solidFill>
              </a:rPr>
              <a:t> F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1851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68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rgbClr val="268E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691AEBAA-7D46-4735-A4A7-F8788B6F0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980" y="4277356"/>
            <a:ext cx="9966960" cy="15603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endParaRPr lang="en-US" sz="5800">
              <a:solidFill>
                <a:srgbClr val="268EA2"/>
              </a:solidFill>
            </a:endParaRP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570E9F43-4DF5-468C-8B61-B447BF63F9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4" r="8904" b="1"/>
          <a:stretch/>
        </p:blipFill>
        <p:spPr>
          <a:xfrm>
            <a:off x="243840" y="256540"/>
            <a:ext cx="11704320" cy="376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139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B1C15F-5F74-4EDC-B8CE-D5484718C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7E7FE0-6087-4689-A64D-6433F8A1C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31960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Elena Costanzo</dc:creator>
  <cp:lastModifiedBy>Elena Costanzo</cp:lastModifiedBy>
  <cp:revision>2</cp:revision>
  <dcterms:created xsi:type="dcterms:W3CDTF">2020-11-27T16:48:22Z</dcterms:created>
  <dcterms:modified xsi:type="dcterms:W3CDTF">2020-11-27T16:55:15Z</dcterms:modified>
</cp:coreProperties>
</file>